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6" r:id="rId2"/>
    <p:sldId id="261" r:id="rId3"/>
    <p:sldId id="274" r:id="rId4"/>
    <p:sldId id="281" r:id="rId5"/>
    <p:sldId id="282" r:id="rId6"/>
    <p:sldId id="270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66" autoAdjust="0"/>
    <p:restoredTop sz="91530" autoAdjust="0"/>
  </p:normalViewPr>
  <p:slideViewPr>
    <p:cSldViewPr snapToGrid="0" snapToObjects="1">
      <p:cViewPr>
        <p:scale>
          <a:sx n="100" d="100"/>
          <a:sy n="100" d="100"/>
        </p:scale>
        <p:origin x="144" y="14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45BD8-FC8A-0546-A491-A4210E96E105}" type="datetimeFigureOut">
              <a:rPr lang="en-US" smtClean="0"/>
              <a:t>7/15/17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C95457-902F-5A41-A40F-CB902F487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7941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A6385-56E5-6843-A817-AFDC2DAC565D}" type="datetimeFigureOut">
              <a:rPr lang="en-US" smtClean="0"/>
              <a:t>7/15/17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2850B7-243E-B44C-91D9-EC504FD0D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662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850B7-243E-B44C-91D9-EC504FD0DD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24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5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IETF Hackathon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874AFF42-E6BF-7D4B-B4C4-6F95991ED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32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IETF Hackathon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874AFF42-E6BF-7D4B-B4C4-6F95991ED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311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IETF Hackathon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874AFF42-E6BF-7D4B-B4C4-6F95991ED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16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IETF Hackathon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FB7436-EFF2-0143-BA29-50CEA7B29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07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IETF Hackathon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IETF </a:t>
            </a:r>
            <a:r>
              <a:rPr lang="en-US" dirty="0" smtClean="0"/>
              <a:t>99, July 15-16</a:t>
            </a:r>
            <a:endParaRPr lang="en-US" dirty="0"/>
          </a:p>
          <a:p>
            <a:r>
              <a:rPr lang="en-US" dirty="0" smtClean="0"/>
              <a:t>Prague, Czech Republic</a:t>
            </a:r>
            <a:endParaRPr lang="en-US" dirty="0"/>
          </a:p>
        </p:txBody>
      </p:sp>
      <p:pic>
        <p:nvPicPr>
          <p:cNvPr id="8" name="Picture 7" descr="Screen Shot 2015-07-21 at 12.51.5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700" y="0"/>
            <a:ext cx="3670300" cy="197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51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004" y="17576"/>
            <a:ext cx="2171996" cy="21719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Agenda - Sunday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09:00: Room opens - Pastries and coffee </a:t>
            </a:r>
            <a:r>
              <a:rPr lang="en-US" sz="2400" dirty="0" smtClean="0"/>
              <a:t>provided</a:t>
            </a:r>
          </a:p>
          <a:p>
            <a:r>
              <a:rPr lang="en-US" sz="2400" dirty="0" smtClean="0"/>
              <a:t>12:30</a:t>
            </a:r>
            <a:r>
              <a:rPr lang="en-US" sz="2400" dirty="0"/>
              <a:t>: Lunch </a:t>
            </a:r>
            <a:r>
              <a:rPr lang="en-US" sz="2400" dirty="0" smtClean="0"/>
              <a:t>provided</a:t>
            </a:r>
          </a:p>
          <a:p>
            <a:r>
              <a:rPr lang="en-US" sz="2400" dirty="0" smtClean="0"/>
              <a:t>13:30</a:t>
            </a:r>
            <a:r>
              <a:rPr lang="en-US" sz="2400" dirty="0"/>
              <a:t>: </a:t>
            </a:r>
            <a:r>
              <a:rPr lang="en-US" sz="2400" dirty="0">
                <a:solidFill>
                  <a:srgbClr val="FF0000"/>
                </a:solidFill>
              </a:rPr>
              <a:t>Hacking stops, prepare brief presentation of </a:t>
            </a:r>
            <a:r>
              <a:rPr lang="en-US" sz="2400" dirty="0" smtClean="0">
                <a:solidFill>
                  <a:srgbClr val="FF0000"/>
                </a:solidFill>
              </a:rPr>
              <a:t>project</a:t>
            </a:r>
          </a:p>
          <a:p>
            <a:r>
              <a:rPr lang="en-US" sz="2400" dirty="0" smtClean="0"/>
              <a:t>14:00</a:t>
            </a:r>
            <a:r>
              <a:rPr lang="en-US" sz="2400" dirty="0"/>
              <a:t>: Project presentation to other participants and </a:t>
            </a:r>
            <a:r>
              <a:rPr lang="en-US" sz="2400" dirty="0" smtClean="0"/>
              <a:t>judges</a:t>
            </a:r>
          </a:p>
          <a:p>
            <a:r>
              <a:rPr lang="en-US" sz="2400" dirty="0" smtClean="0"/>
              <a:t>15:00</a:t>
            </a:r>
            <a:r>
              <a:rPr lang="en-US" sz="2400" dirty="0"/>
              <a:t>: Recap and suggestions for </a:t>
            </a:r>
            <a:r>
              <a:rPr lang="en-US" sz="2400" dirty="0" smtClean="0"/>
              <a:t>improvements</a:t>
            </a:r>
          </a:p>
          <a:p>
            <a:r>
              <a:rPr lang="en-US" sz="2400" dirty="0" smtClean="0"/>
              <a:t>15:30</a:t>
            </a:r>
            <a:r>
              <a:rPr lang="en-US" sz="2400" dirty="0"/>
              <a:t>: Awards presented, </a:t>
            </a:r>
            <a:r>
              <a:rPr lang="en-US" sz="2400" dirty="0" smtClean="0">
                <a:solidFill>
                  <a:srgbClr val="00B050"/>
                </a:solidFill>
              </a:rPr>
              <a:t>praise and thanks given</a:t>
            </a:r>
          </a:p>
          <a:p>
            <a:r>
              <a:rPr lang="en-US" sz="2400" dirty="0" smtClean="0"/>
              <a:t>16:00</a:t>
            </a:r>
            <a:r>
              <a:rPr lang="en-US" sz="2400" dirty="0"/>
              <a:t>: Hackathon ends    </a:t>
            </a:r>
            <a:endParaRPr lang="en-US" sz="2400" dirty="0" smtClean="0"/>
          </a:p>
          <a:p>
            <a:r>
              <a:rPr lang="en-US" sz="2400" dirty="0" smtClean="0"/>
              <a:t>17:00</a:t>
            </a:r>
            <a:r>
              <a:rPr lang="en-US" sz="2400" dirty="0"/>
              <a:t>: Tear down complete</a:t>
            </a:r>
            <a:endParaRPr lang="en-US" sz="2400" dirty="0" smtClean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IETF Hackathon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AFF42-E6BF-7D4B-B4C4-6F95991ED1B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392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Project Presentations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5889009" cy="356711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What problem are you solving?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How you plan to solve it?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What did you achieve?</a:t>
            </a:r>
          </a:p>
          <a:p>
            <a:pPr marL="0" indent="0">
              <a:buNone/>
            </a:pPr>
            <a:r>
              <a:rPr lang="en-US" sz="2800" dirty="0" smtClean="0"/>
              <a:t>Things to highlight </a:t>
            </a:r>
          </a:p>
          <a:p>
            <a:pPr marL="579438" lvl="1" indent="-350838">
              <a:buFont typeface="Arial" charset="0"/>
              <a:buChar char="•"/>
            </a:pPr>
            <a:r>
              <a:rPr lang="en-US" sz="2600" dirty="0" smtClean="0"/>
              <a:t>Lessons learned</a:t>
            </a:r>
          </a:p>
          <a:p>
            <a:pPr marL="579438" lvl="1" indent="-350838">
              <a:buFont typeface="Arial" charset="0"/>
              <a:buChar char="•"/>
            </a:pPr>
            <a:r>
              <a:rPr lang="en-US" sz="2600" dirty="0" smtClean="0"/>
              <a:t>Feedback to work group</a:t>
            </a:r>
          </a:p>
          <a:p>
            <a:pPr marL="579438" lvl="1" indent="-350838">
              <a:buFont typeface="Arial" charset="0"/>
              <a:buChar char="•"/>
            </a:pPr>
            <a:r>
              <a:rPr lang="en-US" sz="2600" dirty="0"/>
              <a:t>F</a:t>
            </a:r>
            <a:r>
              <a:rPr lang="en-US" sz="2600" dirty="0" smtClean="0"/>
              <a:t>irst time </a:t>
            </a:r>
            <a:r>
              <a:rPr lang="en-US" sz="2600" dirty="0" err="1" smtClean="0"/>
              <a:t>IETFers</a:t>
            </a:r>
            <a:endParaRPr lang="en-US" sz="2600" dirty="0" smtClean="0"/>
          </a:p>
          <a:p>
            <a:pPr marL="0" indent="0">
              <a:buNone/>
            </a:pPr>
            <a:r>
              <a:rPr lang="en-US" sz="3600" b="1" i="1" dirty="0" smtClean="0">
                <a:solidFill>
                  <a:srgbClr val="FF0000"/>
                </a:solidFill>
              </a:rPr>
              <a:t>	3 minute time limit</a:t>
            </a:r>
            <a:endParaRPr lang="en-US" sz="3600" b="1" i="1" dirty="0">
              <a:solidFill>
                <a:srgbClr val="FF0000"/>
              </a:solidFill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IETF Hackathon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AFF42-E6BF-7D4B-B4C4-6F95991ED1B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1026" name="Picture 2" descr="015  IETF Hackathon Prague 06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163" y="2178050"/>
            <a:ext cx="4565837" cy="178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51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List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724400" y="675483"/>
            <a:ext cx="4114800" cy="4267200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 smtClean="0"/>
              <a:t>ACME STAR</a:t>
            </a:r>
          </a:p>
          <a:p>
            <a:r>
              <a:rPr lang="en-US" sz="2400" dirty="0" smtClean="0"/>
              <a:t>TCPINC</a:t>
            </a:r>
          </a:p>
          <a:p>
            <a:r>
              <a:rPr lang="en-US" sz="2400" dirty="0" smtClean="0"/>
              <a:t>SCTP</a:t>
            </a:r>
          </a:p>
          <a:p>
            <a:r>
              <a:rPr lang="en-US" sz="2400" dirty="0" smtClean="0"/>
              <a:t>NEAT/TAPS</a:t>
            </a:r>
          </a:p>
          <a:p>
            <a:r>
              <a:rPr lang="en-US" sz="2400" dirty="0" smtClean="0"/>
              <a:t>DOTS</a:t>
            </a:r>
          </a:p>
          <a:p>
            <a:r>
              <a:rPr lang="en-US" sz="2400" dirty="0"/>
              <a:t>Multiple Provisioning Domains (</a:t>
            </a:r>
            <a:r>
              <a:rPr lang="en-US" sz="2400" dirty="0" err="1"/>
              <a:t>mPvD</a:t>
            </a:r>
            <a:r>
              <a:rPr lang="en-US" sz="2400" dirty="0"/>
              <a:t>) and Captive Portal </a:t>
            </a:r>
            <a:r>
              <a:rPr lang="en-US" sz="2400" dirty="0" smtClean="0"/>
              <a:t>detection</a:t>
            </a:r>
          </a:p>
          <a:p>
            <a:r>
              <a:rPr lang="en-US" sz="2400" dirty="0"/>
              <a:t>COSE in the network: Secure Wake-on-Radio (SWORN</a:t>
            </a:r>
            <a:r>
              <a:rPr lang="en-US" sz="2400" dirty="0" smtClean="0"/>
              <a:t>)</a:t>
            </a:r>
          </a:p>
          <a:p>
            <a:r>
              <a:rPr lang="en-US" sz="2400" dirty="0" err="1"/>
              <a:t>SysRepo</a:t>
            </a:r>
            <a:r>
              <a:rPr lang="en-US" sz="2400" dirty="0"/>
              <a:t> - Segment Routing </a:t>
            </a:r>
            <a:r>
              <a:rPr lang="en-US" sz="2400" dirty="0" smtClean="0"/>
              <a:t>v6</a:t>
            </a:r>
          </a:p>
          <a:p>
            <a:r>
              <a:rPr lang="en-US" sz="2400" dirty="0" smtClean="0"/>
              <a:t>MILE</a:t>
            </a:r>
          </a:p>
          <a:p>
            <a:r>
              <a:rPr lang="en-US" sz="2400" dirty="0"/>
              <a:t>Secure IoT bootstrapping for Noobs with EAP-NOOB </a:t>
            </a:r>
            <a:endParaRPr lang="en-US" sz="2400" dirty="0" smtClean="0"/>
          </a:p>
          <a:p>
            <a:r>
              <a:rPr lang="en-US" sz="2400" dirty="0" smtClean="0"/>
              <a:t>MPTCP</a:t>
            </a:r>
          </a:p>
          <a:p>
            <a:r>
              <a:rPr lang="en-US" sz="2400" dirty="0"/>
              <a:t>Multicast over SPRING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IETF Hackathon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AFF42-E6BF-7D4B-B4C4-6F95991ED1B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Content Placeholder 10"/>
          <p:cNvSpPr txBox="1">
            <a:spLocks/>
          </p:cNvSpPr>
          <p:nvPr/>
        </p:nvSpPr>
        <p:spPr>
          <a:xfrm>
            <a:off x="304800" y="675483"/>
            <a:ext cx="41656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Authenticated Received Chain (ARC)</a:t>
            </a:r>
          </a:p>
          <a:p>
            <a:r>
              <a:rPr lang="en-US" sz="2400" dirty="0"/>
              <a:t>HTTP error code 451</a:t>
            </a:r>
          </a:p>
          <a:p>
            <a:r>
              <a:rPr lang="en-US" sz="2400" dirty="0"/>
              <a:t>SDN Apps for management of microwave radio link via IETF YANG Data Model</a:t>
            </a:r>
          </a:p>
          <a:p>
            <a:r>
              <a:rPr lang="en-US" sz="2400" dirty="0"/>
              <a:t>DNS, DNSSEC, DNS Privacy</a:t>
            </a:r>
          </a:p>
          <a:p>
            <a:r>
              <a:rPr lang="en-US" sz="2400" dirty="0"/>
              <a:t>YANG/NETCONF/RESTCONF</a:t>
            </a:r>
          </a:p>
          <a:p>
            <a:r>
              <a:rPr lang="en-US" sz="2400" dirty="0"/>
              <a:t>SACM</a:t>
            </a:r>
          </a:p>
          <a:p>
            <a:r>
              <a:rPr lang="en-US" sz="2400" dirty="0"/>
              <a:t>RIOT</a:t>
            </a:r>
          </a:p>
          <a:p>
            <a:r>
              <a:rPr lang="en-US" sz="2400" dirty="0" err="1"/>
              <a:t>OpenWSN</a:t>
            </a:r>
            <a:endParaRPr lang="en-US" sz="2400" dirty="0"/>
          </a:p>
          <a:p>
            <a:r>
              <a:rPr lang="en-US" sz="2400" dirty="0"/>
              <a:t>SCHC implementation and test</a:t>
            </a:r>
          </a:p>
          <a:p>
            <a:r>
              <a:rPr lang="en-US" sz="2400" dirty="0"/>
              <a:t>QUIC</a:t>
            </a:r>
          </a:p>
          <a:p>
            <a:r>
              <a:rPr lang="en-US" sz="2400" dirty="0"/>
              <a:t>Interface to Network Security Functions (I2NSF) </a:t>
            </a:r>
            <a:r>
              <a:rPr lang="en-US" sz="2400" dirty="0" smtClean="0"/>
              <a:t>Framework</a:t>
            </a:r>
          </a:p>
          <a:p>
            <a:r>
              <a:rPr lang="en-US" sz="2400" dirty="0"/>
              <a:t>Loss-Latency </a:t>
            </a:r>
            <a:r>
              <a:rPr lang="en-US" sz="2400" dirty="0" smtClean="0"/>
              <a:t>tradeoff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3016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err="1" smtClean="0"/>
              <a:t>IETFHackathon</a:t>
            </a:r>
            <a:r>
              <a:rPr lang="en-US" dirty="0" smtClean="0"/>
              <a:t> Photo Contest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114800" cy="339447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Best IETF Hackathon Photo</a:t>
            </a:r>
          </a:p>
          <a:p>
            <a:r>
              <a:rPr lang="en-US" sz="2800" dirty="0" smtClean="0"/>
              <a:t>Post to Twitter</a:t>
            </a:r>
          </a:p>
          <a:p>
            <a:pPr marL="457200" lvl="1" indent="177800">
              <a:buNone/>
            </a:pPr>
            <a:r>
              <a:rPr lang="en-US" dirty="0"/>
              <a:t>#</a:t>
            </a:r>
            <a:r>
              <a:rPr lang="en-US" dirty="0" err="1"/>
              <a:t>IETFHackathon</a:t>
            </a:r>
            <a:endParaRPr lang="en-US" dirty="0"/>
          </a:p>
          <a:p>
            <a:pPr marL="457200" lvl="1" indent="177800">
              <a:buNone/>
            </a:pPr>
            <a:r>
              <a:rPr lang="en-US" dirty="0"/>
              <a:t>#</a:t>
            </a:r>
            <a:r>
              <a:rPr lang="en-US" dirty="0" smtClean="0"/>
              <a:t>IETF99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IETF Hackathon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AFF42-E6BF-7D4B-B4C4-6F95991ED1BF}" type="slidenum">
              <a:rPr lang="en-US" smtClean="0"/>
              <a:t>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464" y="879395"/>
            <a:ext cx="3632200" cy="20358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464" y="2939567"/>
            <a:ext cx="3062335" cy="204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6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IETF Hackathon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AFF42-E6BF-7D4B-B4C4-6F95991ED1BF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069706"/>
            <a:ext cx="7010400" cy="141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51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17898</TotalTime>
  <Words>229</Words>
  <Application>Microsoft Macintosh PowerPoint</Application>
  <PresentationFormat>On-screen Show (16:9)</PresentationFormat>
  <Paragraphs>63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Calibri</vt:lpstr>
      <vt:lpstr>Arial</vt:lpstr>
      <vt:lpstr>Office Theme</vt:lpstr>
      <vt:lpstr> IETF Hackathon</vt:lpstr>
      <vt:lpstr>Agenda - Sunday</vt:lpstr>
      <vt:lpstr>Project Presentations</vt:lpstr>
      <vt:lpstr>Project List </vt:lpstr>
      <vt:lpstr>#IETFHackathon Photo Contest</vt:lpstr>
      <vt:lpstr>THANK YOU!</vt:lpstr>
    </vt:vector>
  </TitlesOfParts>
  <Company>Cisco Systems</Company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Charles Eckel</dc:creator>
  <cp:lastModifiedBy>Charles Eckel</cp:lastModifiedBy>
  <cp:revision>129</cp:revision>
  <dcterms:created xsi:type="dcterms:W3CDTF">2015-03-20T17:07:21Z</dcterms:created>
  <dcterms:modified xsi:type="dcterms:W3CDTF">2017-07-15T12:49:44Z</dcterms:modified>
</cp:coreProperties>
</file>

<file path=docProps/thumbnail.jpeg>
</file>